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6A"/>
    <a:srgbClr val="1F2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8232F-973F-47CC-AED5-CC06610CB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C77A2D-D632-462A-A41E-7E6547DEF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B9BACE-DEF4-4AB0-A64F-A135DD18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A4BD8-92AD-4E62-A1B5-46BA57D0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6D967F-1BB6-4126-9A97-5967D080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74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9E747-018F-47EF-A2BE-DEDDC6DC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63D957-76FF-49A7-9089-F4C05D7A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72CB37-97B4-4C04-B22A-9198C4CA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45D94-D89F-47C1-8ECD-86B2174E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97F56F-78EC-4D19-A0E9-356F6B7B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41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8BE651-2C02-425D-9ADC-C94EB4DCB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72E8E2-A0A6-4A36-B874-2EB96C63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7EAFA-6B6E-4AB6-B703-9A8BFB7F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C1593F-4765-4AAC-A2E9-1FC73F12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9F6CF0-1FA0-4E27-B8D9-32723736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43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650DC-25EB-4FAD-BC5D-79794BBF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B17AE-8993-4B66-BA0B-4F5B59BE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DB332-0630-4F99-898F-03D11E63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E24EE-F7C7-4B08-9C09-A49DA72D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37CD92-111A-4380-86D5-56DCB42A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57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E6D6C-1DB4-4410-92E1-C3F4316C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92FF4A-19D3-4251-B133-5D342CA2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728DA2-D8DC-43FE-99F0-96B80931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377DDA-D295-4F5E-812A-E3265C2B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A9328E-8470-4824-B371-60386513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46CF9-ADFA-429B-A5BC-E102B8F4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A36A8-1EDB-4B12-B223-62ECFF5DC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77A16E-C9D7-4A9E-AE64-C6D31A50A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6950AE-01C7-4081-842A-41607EE8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6B269A-93A1-4F4B-A848-D719C257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31267-8842-42C8-B4E8-01378CBF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03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E2C82-9E42-4B7A-90B4-232C3463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1D3700-9AF4-4D30-B2FE-027339C2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F66D91-366D-4266-9F56-263B7E5EC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11A4A5-9B3A-4289-8CB6-6B56005B7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4E4F84-630C-4B27-9968-FA52FE469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4F683F-0E6C-4EFB-B70C-6D196A37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36080C-8EE6-4FBA-8E50-D717BAB7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120861-4D22-4D70-ABDC-6FFD12AB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6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4B622-C20C-4F7D-9844-8EDC1447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32A6A84-9BE4-4101-91ED-7E83B76D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78DC0C-B042-4ACE-BBA7-093D0239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F28F88-9433-46C7-92D8-CE181543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4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10010B-CD0E-49F6-8525-1D553BCE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6673F3-E4AC-4861-8A70-81D80850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6DB838-AC52-4473-9268-E674A2D4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F364C-F67F-4CAD-9F9D-A86AF420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D08CE-8833-4B51-ABCA-6AD855BE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63B067-ADD7-44FB-BD62-C21FA81EE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76245B-DA4A-48F3-9B98-0BC7BF92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395328-40E6-49AE-B1CE-19ED975A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0F67F1-937E-447D-9723-71C77421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2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30627-F09C-452C-B416-712B4F1C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B402FC-E04C-443B-AC66-368CDA61F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9B7321-6827-48EC-93E8-1EC9A6200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35EB8-B8D8-4F1A-8DCE-F4BE53EB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738BCD-77C0-4BFF-86F5-EC569CCA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1760CA-46CE-4C1A-A39F-D76EB2DB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43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5280402-F538-4878-BA92-15E9A686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F3DEE-13E5-4BAD-98A5-FE7513980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D8BA8-0E19-43AC-98F9-A73DDF7C3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A441-C25E-49EB-B95F-7A2467B97AFE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2CD5BD-FBA1-48B4-A38F-8FC70A91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144EA-DC6A-468A-A414-8B802A2C5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5147-3D1C-4BE5-8595-3CC05FD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63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7.svg"/><Relationship Id="rId12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svg"/><Relationship Id="rId7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035CB46-CC4F-4A5B-8DA2-CD71A301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902" y="-537007"/>
            <a:ext cx="4499240" cy="449924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056B7FE-7538-410C-BF34-90B23CC2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9924" y="3063547"/>
            <a:ext cx="4127537" cy="89868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5CC2FEC-58DC-4B3C-B3DE-FF074804B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2191" y="-100668"/>
            <a:ext cx="6692132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389045A-EB37-4A7E-8409-EB8BEEEC2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93" y="704675"/>
            <a:ext cx="760965" cy="7609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B77875-FE0B-41F6-B5DF-222EC014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16" y="29147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40ACB3-2E7D-481E-B116-059189A4A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6"/>
          <a:stretch/>
        </p:blipFill>
        <p:spPr>
          <a:xfrm>
            <a:off x="1065087" y="0"/>
            <a:ext cx="11126913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F4C0D82-5A86-423B-85CB-67FFB838C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1919" y="0"/>
            <a:ext cx="4068566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9BFB41C-9F2D-452D-9FE3-D72973E64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6164" y="3048517"/>
            <a:ext cx="760965" cy="7609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D2825ED-CC1E-479B-ABD8-848E0B8232AE}"/>
              </a:ext>
            </a:extLst>
          </p:cNvPr>
          <p:cNvSpPr txBox="1"/>
          <p:nvPr/>
        </p:nvSpPr>
        <p:spPr>
          <a:xfrm>
            <a:off x="832549" y="2459503"/>
            <a:ext cx="2259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Um olhar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para os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100 anos</a:t>
            </a:r>
          </a:p>
        </p:txBody>
      </p:sp>
    </p:spTree>
    <p:extLst>
      <p:ext uri="{BB962C8B-B14F-4D97-AF65-F5344CB8AC3E}">
        <p14:creationId xmlns:p14="http://schemas.microsoft.com/office/powerpoint/2010/main" val="23287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5F4C0D82-5A86-423B-85CB-67FFB838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20" y="0"/>
            <a:ext cx="6167919" cy="685799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64D78B9-2A04-4483-89BA-DB83455C9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999" y="3428998"/>
            <a:ext cx="6096001" cy="342900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9BFB41C-9F2D-452D-9FE3-D72973E64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9624" y="3152782"/>
            <a:ext cx="760965" cy="76096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FC976C-011B-48E1-AC1F-8449337DF215}"/>
              </a:ext>
            </a:extLst>
          </p:cNvPr>
          <p:cNvSpPr txBox="1"/>
          <p:nvPr/>
        </p:nvSpPr>
        <p:spPr>
          <a:xfrm>
            <a:off x="7818632" y="698835"/>
            <a:ext cx="3308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ipsum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dolor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sit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amet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consectetuer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elit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sed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diam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nonummy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nibh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euismod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tincidunt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ut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laoreet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dolore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magna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aliquam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erat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volutpat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. Ut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wisi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enim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ad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minim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veniam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quis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nostrud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exerci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tation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2B434575-9782-4561-B379-F84DECA73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0166" y="606368"/>
            <a:ext cx="561975" cy="20478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753DF41-7FB7-4560-926A-FDD0C52B8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327" y="-2822632"/>
            <a:ext cx="6858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CE84BD-6B17-4E9F-B541-CE1550013284}"/>
              </a:ext>
            </a:extLst>
          </p:cNvPr>
          <p:cNvSpPr txBox="1"/>
          <p:nvPr/>
        </p:nvSpPr>
        <p:spPr>
          <a:xfrm>
            <a:off x="1213282" y="2281177"/>
            <a:ext cx="3969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err="1">
                <a:solidFill>
                  <a:schemeClr val="bg1"/>
                </a:solidFill>
              </a:rPr>
              <a:t>Lorem</a:t>
            </a:r>
            <a:r>
              <a:rPr lang="pt-BR" sz="6000" b="1" dirty="0">
                <a:solidFill>
                  <a:schemeClr val="bg1"/>
                </a:solidFill>
              </a:rPr>
              <a:t> ipsum </a:t>
            </a:r>
            <a:r>
              <a:rPr lang="pt-BR" sz="6000" b="1" dirty="0" err="1">
                <a:solidFill>
                  <a:schemeClr val="bg1"/>
                </a:solidFill>
              </a:rPr>
              <a:t>dolor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sit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amet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2178F4-57F9-4D24-B017-FE749116A8F1}"/>
              </a:ext>
            </a:extLst>
          </p:cNvPr>
          <p:cNvSpPr txBox="1"/>
          <p:nvPr/>
        </p:nvSpPr>
        <p:spPr>
          <a:xfrm>
            <a:off x="8191668" y="4770700"/>
            <a:ext cx="330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Magna </a:t>
            </a:r>
            <a:r>
              <a:rPr lang="pt-BR" sz="1800" dirty="0" err="1">
                <a:solidFill>
                  <a:schemeClr val="bg1"/>
                </a:solidFill>
              </a:rPr>
              <a:t>aliquam</a:t>
            </a:r>
            <a:r>
              <a:rPr lang="pt-BR" sz="1800" dirty="0">
                <a:solidFill>
                  <a:schemeClr val="bg1"/>
                </a:solidFill>
              </a:rPr>
              <a:t> erat </a:t>
            </a:r>
            <a:r>
              <a:rPr lang="pt-BR" sz="1800" dirty="0" err="1">
                <a:solidFill>
                  <a:schemeClr val="bg1"/>
                </a:solidFill>
              </a:rPr>
              <a:t>volutpat</a:t>
            </a:r>
            <a:r>
              <a:rPr lang="pt-BR" sz="1800" dirty="0">
                <a:solidFill>
                  <a:schemeClr val="bg1"/>
                </a:solidFill>
              </a:rPr>
              <a:t>. Ut </a:t>
            </a:r>
            <a:r>
              <a:rPr lang="pt-BR" sz="1800" dirty="0" err="1">
                <a:solidFill>
                  <a:schemeClr val="bg1"/>
                </a:solidFill>
              </a:rPr>
              <a:t>wisi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enim</a:t>
            </a:r>
            <a:r>
              <a:rPr lang="pt-BR" sz="1800" dirty="0">
                <a:solidFill>
                  <a:schemeClr val="bg1"/>
                </a:solidFill>
              </a:rPr>
              <a:t> ad </a:t>
            </a:r>
            <a:r>
              <a:rPr lang="pt-BR" sz="1800" dirty="0" err="1">
                <a:solidFill>
                  <a:schemeClr val="bg1"/>
                </a:solidFill>
              </a:rPr>
              <a:t>minim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veniam</a:t>
            </a:r>
            <a:r>
              <a:rPr lang="pt-BR" sz="1800" dirty="0">
                <a:solidFill>
                  <a:schemeClr val="bg1"/>
                </a:solidFill>
              </a:rPr>
              <a:t>, quis </a:t>
            </a:r>
            <a:r>
              <a:rPr lang="pt-BR" sz="1800" dirty="0" err="1">
                <a:solidFill>
                  <a:schemeClr val="bg1"/>
                </a:solidFill>
              </a:rPr>
              <a:t>nostrud</a:t>
            </a:r>
            <a:r>
              <a:rPr lang="pt-BR" sz="1800" dirty="0">
                <a:solidFill>
                  <a:schemeClr val="bg1"/>
                </a:solidFill>
              </a:rPr>
              <a:t> exerci </a:t>
            </a:r>
            <a:r>
              <a:rPr lang="pt-BR" sz="1800" dirty="0" err="1">
                <a:solidFill>
                  <a:schemeClr val="bg1"/>
                </a:solidFill>
              </a:rPr>
              <a:t>tation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C42BDBE9-CDA1-4A29-B502-0C59D4BF52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8325" y="4332253"/>
            <a:ext cx="1095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5F4C0D82-5A86-423B-85CB-67FFB838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20" y="1"/>
            <a:ext cx="12263920" cy="226502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64D78B9-2A04-4483-89BA-DB83455C9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6299" y="1934826"/>
            <a:ext cx="3929866" cy="492317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9BFB41C-9F2D-452D-9FE3-D72973E64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5683" y="597223"/>
            <a:ext cx="760965" cy="76096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FC976C-011B-48E1-AC1F-8449337DF215}"/>
              </a:ext>
            </a:extLst>
          </p:cNvPr>
          <p:cNvSpPr txBox="1"/>
          <p:nvPr/>
        </p:nvSpPr>
        <p:spPr>
          <a:xfrm>
            <a:off x="885412" y="1485538"/>
            <a:ext cx="428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Lorem</a:t>
            </a:r>
            <a:r>
              <a:rPr lang="pt-BR" sz="2800" dirty="0">
                <a:solidFill>
                  <a:schemeClr val="bg1"/>
                </a:solidFill>
              </a:rPr>
              <a:t> ipsum </a:t>
            </a:r>
            <a:r>
              <a:rPr lang="pt-BR" sz="2800" dirty="0" err="1">
                <a:solidFill>
                  <a:schemeClr val="bg1"/>
                </a:solidFill>
              </a:rPr>
              <a:t>dolor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sit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amet</a:t>
            </a:r>
            <a:endParaRPr lang="pt-B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CE84BD-6B17-4E9F-B541-CE1550013284}"/>
              </a:ext>
            </a:extLst>
          </p:cNvPr>
          <p:cNvSpPr txBox="1"/>
          <p:nvPr/>
        </p:nvSpPr>
        <p:spPr>
          <a:xfrm>
            <a:off x="835352" y="469875"/>
            <a:ext cx="707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err="1">
                <a:solidFill>
                  <a:schemeClr val="bg1"/>
                </a:solidFill>
              </a:rPr>
              <a:t>Lorem</a:t>
            </a:r>
            <a:r>
              <a:rPr lang="pt-BR" sz="6000" b="1" dirty="0">
                <a:solidFill>
                  <a:schemeClr val="bg1"/>
                </a:solidFill>
              </a:rPr>
              <a:t> ipsum </a:t>
            </a:r>
            <a:r>
              <a:rPr lang="pt-BR" sz="6000" b="1" dirty="0" err="1">
                <a:solidFill>
                  <a:schemeClr val="bg1"/>
                </a:solidFill>
              </a:rPr>
              <a:t>sit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amet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2178F4-57F9-4D24-B017-FE749116A8F1}"/>
              </a:ext>
            </a:extLst>
          </p:cNvPr>
          <p:cNvSpPr txBox="1"/>
          <p:nvPr/>
        </p:nvSpPr>
        <p:spPr>
          <a:xfrm>
            <a:off x="8024117" y="2967335"/>
            <a:ext cx="264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Magna </a:t>
            </a:r>
            <a:r>
              <a:rPr lang="pt-BR" sz="1800" dirty="0" err="1">
                <a:solidFill>
                  <a:schemeClr val="bg1"/>
                </a:solidFill>
              </a:rPr>
              <a:t>aliquam</a:t>
            </a:r>
            <a:r>
              <a:rPr lang="pt-BR" sz="1800" dirty="0">
                <a:solidFill>
                  <a:schemeClr val="bg1"/>
                </a:solidFill>
              </a:rPr>
              <a:t> erat </a:t>
            </a:r>
            <a:r>
              <a:rPr lang="pt-BR" sz="1800" dirty="0" err="1">
                <a:solidFill>
                  <a:schemeClr val="bg1"/>
                </a:solidFill>
              </a:rPr>
              <a:t>volutpat</a:t>
            </a:r>
            <a:r>
              <a:rPr lang="pt-BR" sz="1800" dirty="0">
                <a:solidFill>
                  <a:schemeClr val="bg1"/>
                </a:solidFill>
              </a:rPr>
              <a:t>. Ut </a:t>
            </a:r>
            <a:r>
              <a:rPr lang="pt-BR" sz="1800" dirty="0" err="1">
                <a:solidFill>
                  <a:schemeClr val="bg1"/>
                </a:solidFill>
              </a:rPr>
              <a:t>wisi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enim</a:t>
            </a:r>
            <a:r>
              <a:rPr lang="pt-BR" sz="1800" dirty="0">
                <a:solidFill>
                  <a:schemeClr val="bg1"/>
                </a:solidFill>
              </a:rPr>
              <a:t> ad </a:t>
            </a:r>
            <a:r>
              <a:rPr lang="pt-BR" sz="1800" dirty="0" err="1">
                <a:solidFill>
                  <a:schemeClr val="bg1"/>
                </a:solidFill>
              </a:rPr>
              <a:t>minim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veniam</a:t>
            </a:r>
            <a:r>
              <a:rPr lang="pt-BR" sz="1800" dirty="0">
                <a:solidFill>
                  <a:schemeClr val="bg1"/>
                </a:solidFill>
              </a:rPr>
              <a:t>, quis </a:t>
            </a:r>
            <a:r>
              <a:rPr lang="pt-BR" sz="1800" dirty="0" err="1">
                <a:solidFill>
                  <a:schemeClr val="bg1"/>
                </a:solidFill>
              </a:rPr>
              <a:t>nostrud</a:t>
            </a:r>
            <a:r>
              <a:rPr lang="pt-BR" sz="1800" dirty="0">
                <a:solidFill>
                  <a:schemeClr val="bg1"/>
                </a:solidFill>
              </a:rPr>
              <a:t> exerci </a:t>
            </a:r>
            <a:r>
              <a:rPr lang="pt-BR" sz="1800" dirty="0" err="1">
                <a:solidFill>
                  <a:schemeClr val="bg1"/>
                </a:solidFill>
              </a:rPr>
              <a:t>tation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F2ED1E-1F1C-4267-B60E-3D9BAE235814}"/>
              </a:ext>
            </a:extLst>
          </p:cNvPr>
          <p:cNvSpPr txBox="1"/>
          <p:nvPr/>
        </p:nvSpPr>
        <p:spPr>
          <a:xfrm>
            <a:off x="1065090" y="3204214"/>
            <a:ext cx="519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ipsum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dolor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sit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amet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consectetuer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elit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sed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diam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nonummy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nibh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euismod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tincidunt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ut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laoreet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dolore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magna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aliquam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erat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volutpat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. Ut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wisi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enim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ad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minim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veniam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quis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nostrud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exerci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tation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428EA5C-3326-442F-ADD2-AEB5AAD30ECB}"/>
              </a:ext>
            </a:extLst>
          </p:cNvPr>
          <p:cNvSpPr txBox="1"/>
          <p:nvPr/>
        </p:nvSpPr>
        <p:spPr>
          <a:xfrm>
            <a:off x="8024116" y="4773874"/>
            <a:ext cx="264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Magna </a:t>
            </a:r>
            <a:r>
              <a:rPr lang="pt-BR" sz="1800" dirty="0" err="1">
                <a:solidFill>
                  <a:schemeClr val="bg1"/>
                </a:solidFill>
              </a:rPr>
              <a:t>aliquam</a:t>
            </a:r>
            <a:r>
              <a:rPr lang="pt-BR" sz="1800" dirty="0">
                <a:solidFill>
                  <a:schemeClr val="bg1"/>
                </a:solidFill>
              </a:rPr>
              <a:t> erat </a:t>
            </a:r>
            <a:r>
              <a:rPr lang="pt-BR" sz="1800" dirty="0" err="1">
                <a:solidFill>
                  <a:schemeClr val="bg1"/>
                </a:solidFill>
              </a:rPr>
              <a:t>volutpat</a:t>
            </a:r>
            <a:r>
              <a:rPr lang="pt-BR" sz="1800" dirty="0">
                <a:solidFill>
                  <a:schemeClr val="bg1"/>
                </a:solidFill>
              </a:rPr>
              <a:t>. Ut </a:t>
            </a:r>
            <a:r>
              <a:rPr lang="pt-BR" sz="1800" dirty="0" err="1">
                <a:solidFill>
                  <a:schemeClr val="bg1"/>
                </a:solidFill>
              </a:rPr>
              <a:t>wisi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enim</a:t>
            </a:r>
            <a:r>
              <a:rPr lang="pt-BR" sz="1800" dirty="0">
                <a:solidFill>
                  <a:schemeClr val="bg1"/>
                </a:solidFill>
              </a:rPr>
              <a:t> ad </a:t>
            </a:r>
            <a:r>
              <a:rPr lang="pt-BR" sz="1800" dirty="0" err="1">
                <a:solidFill>
                  <a:schemeClr val="bg1"/>
                </a:solidFill>
              </a:rPr>
              <a:t>minim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veniam</a:t>
            </a:r>
            <a:r>
              <a:rPr lang="pt-BR" sz="1800" dirty="0">
                <a:solidFill>
                  <a:schemeClr val="bg1"/>
                </a:solidFill>
              </a:rPr>
              <a:t>, quis </a:t>
            </a:r>
            <a:r>
              <a:rPr lang="pt-BR" sz="1800" dirty="0" err="1">
                <a:solidFill>
                  <a:schemeClr val="bg1"/>
                </a:solidFill>
              </a:rPr>
              <a:t>nostrud</a:t>
            </a:r>
            <a:r>
              <a:rPr lang="pt-BR" sz="1800" dirty="0">
                <a:solidFill>
                  <a:schemeClr val="bg1"/>
                </a:solidFill>
              </a:rPr>
              <a:t> exerci </a:t>
            </a:r>
            <a:r>
              <a:rPr lang="pt-BR" sz="1800" dirty="0" err="1">
                <a:solidFill>
                  <a:schemeClr val="bg1"/>
                </a:solidFill>
              </a:rPr>
              <a:t>tation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56F39E-8FAB-43C8-8930-5EFB61823E54}"/>
              </a:ext>
            </a:extLst>
          </p:cNvPr>
          <p:cNvSpPr txBox="1"/>
          <p:nvPr/>
        </p:nvSpPr>
        <p:spPr>
          <a:xfrm>
            <a:off x="1065090" y="4773874"/>
            <a:ext cx="519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ipsum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dolor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sit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amet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consectetuer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elit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sed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diam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nonummy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nibh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euismod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tincidunt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ut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laoreet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dolore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magna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aliquam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erat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volutpat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. Ut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wisi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enim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ad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minim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veniam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, quis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nostrud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exerci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tation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D9CCA4-75C4-49F9-BD2E-24B629A8E043}"/>
              </a:ext>
            </a:extLst>
          </p:cNvPr>
          <p:cNvSpPr txBox="1"/>
          <p:nvPr/>
        </p:nvSpPr>
        <p:spPr>
          <a:xfrm>
            <a:off x="7337466" y="3011620"/>
            <a:ext cx="573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FC839C-E309-4C2B-9C7E-F2512C5D0A87}"/>
              </a:ext>
            </a:extLst>
          </p:cNvPr>
          <p:cNvSpPr txBox="1"/>
          <p:nvPr/>
        </p:nvSpPr>
        <p:spPr>
          <a:xfrm>
            <a:off x="7359016" y="4773874"/>
            <a:ext cx="573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F18A828A-747F-4CE4-A2A2-A03A9891E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7369" y="-80119"/>
            <a:ext cx="669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EB90B93-6218-49E5-AADF-F2FA23942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20786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3F10A2-BCF5-4987-9148-5F0BDB804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6063" y="3587511"/>
            <a:ext cx="1402374" cy="27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70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OLiveira</dc:creator>
  <cp:lastModifiedBy>José Baldin Pinheiro</cp:lastModifiedBy>
  <cp:revision>4</cp:revision>
  <dcterms:created xsi:type="dcterms:W3CDTF">2022-08-29T18:23:28Z</dcterms:created>
  <dcterms:modified xsi:type="dcterms:W3CDTF">2022-09-07T00:29:38Z</dcterms:modified>
</cp:coreProperties>
</file>